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313" r:id="rId2"/>
    <p:sldId id="317" r:id="rId3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12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2506" y="72"/>
      </p:cViewPr>
      <p:guideLst>
        <p:guide orient="horz" pos="2812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662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415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2022/7/25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283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xmlns="" id="{CA1B377F-7F1D-9BF9-B3B0-C595C1992CA4}"/>
              </a:ext>
            </a:extLst>
          </p:cNvPr>
          <p:cNvSpPr txBox="1"/>
          <p:nvPr/>
        </p:nvSpPr>
        <p:spPr>
          <a:xfrm>
            <a:off x="345856" y="-634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【伝笑鳩】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2022-7-27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用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原稿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20C4D5F2-AD23-E8F3-BCCB-37980E470FEE}"/>
              </a:ext>
            </a:extLst>
          </p:cNvPr>
          <p:cNvSpPr txBox="1"/>
          <p:nvPr/>
        </p:nvSpPr>
        <p:spPr>
          <a:xfrm>
            <a:off x="131246" y="1182968"/>
            <a:ext cx="813493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800" b="1" dirty="0"/>
              <a:t>米国</a:t>
            </a:r>
            <a:r>
              <a:rPr kumimoji="1" lang="ja-JP" altLang="en-US" sz="2800" b="1" dirty="0" smtClean="0"/>
              <a:t>国防省</a:t>
            </a:r>
            <a:r>
              <a:rPr kumimoji="1" lang="ja-JP" altLang="en-US" sz="2800" b="1" dirty="0"/>
              <a:t>は</a:t>
            </a:r>
            <a:r>
              <a:rPr kumimoji="1" lang="ja-JP" altLang="en-US" sz="2800" b="1" dirty="0" smtClean="0"/>
              <a:t>、未来の宇宙戦争に</a:t>
            </a:r>
            <a:r>
              <a:rPr kumimoji="1" lang="ja-JP" altLang="en-US" sz="2800" b="1" dirty="0" smtClean="0"/>
              <a:t>備え</a:t>
            </a:r>
            <a:endParaRPr kumimoji="1" lang="en-US" altLang="ja-JP" sz="2800" b="1" dirty="0" smtClean="0"/>
          </a:p>
          <a:p>
            <a:r>
              <a:rPr kumimoji="1" lang="ja-JP" altLang="en-US" sz="2800" b="1" dirty="0" smtClean="0"/>
              <a:t>「</a:t>
            </a:r>
            <a:r>
              <a:rPr kumimoji="1" lang="en-US" altLang="ja-JP" sz="2800" b="1" dirty="0"/>
              <a:t>UFO【</a:t>
            </a:r>
            <a:r>
              <a:rPr kumimoji="1" lang="ja-JP" altLang="en-US" sz="2800" b="1" dirty="0"/>
              <a:t>ユーホー</a:t>
            </a:r>
            <a:r>
              <a:rPr kumimoji="1" lang="en-US" altLang="ja-JP" sz="2800" b="1" dirty="0" smtClean="0"/>
              <a:t>】</a:t>
            </a:r>
            <a:r>
              <a:rPr kumimoji="1" lang="ja-JP" altLang="en-US" sz="2800" b="1" dirty="0" smtClean="0"/>
              <a:t>いわゆる空</a:t>
            </a:r>
            <a:r>
              <a:rPr kumimoji="1" lang="ja-JP" altLang="en-US" sz="2800" b="1" dirty="0"/>
              <a:t>飛ぶ</a:t>
            </a:r>
            <a:r>
              <a:rPr kumimoji="1" lang="ja-JP" altLang="en-US" sz="2800" b="1" dirty="0" smtClean="0"/>
              <a:t>円盤」</a:t>
            </a:r>
            <a:endParaRPr kumimoji="1" lang="en-US" altLang="ja-JP" sz="2800" b="1" dirty="0" smtClean="0"/>
          </a:p>
          <a:p>
            <a:r>
              <a:rPr kumimoji="1" lang="ja-JP" altLang="en-US" sz="2800" b="1" dirty="0" smtClean="0"/>
              <a:t>を正式</a:t>
            </a:r>
            <a:r>
              <a:rPr kumimoji="1" lang="ja-JP" altLang="en-US" sz="2800" b="1" dirty="0"/>
              <a:t>に研究する組織を作った。</a:t>
            </a:r>
            <a:endParaRPr kumimoji="1" lang="en-US" altLang="ja-JP" sz="2800" b="1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xmlns="" id="{8ADAA071-A51F-1AD0-1566-01374F2B8E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3742" y="2685526"/>
            <a:ext cx="1798808" cy="1048439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230DB81E-8917-6EBA-DAFD-30020D26D4B1}"/>
              </a:ext>
            </a:extLst>
          </p:cNvPr>
          <p:cNvSpPr txBox="1"/>
          <p:nvPr/>
        </p:nvSpPr>
        <p:spPr>
          <a:xfrm>
            <a:off x="180788" y="3777787"/>
            <a:ext cx="683665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800" b="1" dirty="0"/>
              <a:t>世界から優秀な人材を集めるため各国の軍関係、研究所、大学などへ活発な求人活動</a:t>
            </a:r>
            <a:r>
              <a:rPr kumimoji="1" lang="ja-JP" altLang="en-US" sz="2800" b="1"/>
              <a:t>を開始して</a:t>
            </a:r>
            <a:r>
              <a:rPr kumimoji="1" lang="ja-JP" altLang="en-US" sz="2800" b="1" dirty="0"/>
              <a:t>いる。</a:t>
            </a:r>
            <a:endParaRPr kumimoji="1" lang="en-US" altLang="ja-JP" sz="28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xmlns="" id="{1E85871E-7393-FDEE-43B8-5CDF57CEE594}"/>
              </a:ext>
            </a:extLst>
          </p:cNvPr>
          <p:cNvSpPr txBox="1"/>
          <p:nvPr/>
        </p:nvSpPr>
        <p:spPr>
          <a:xfrm>
            <a:off x="0" y="5202266"/>
            <a:ext cx="71755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</a:rPr>
              <a:t>日本には、多くの上場会社、証券会社に　　　　その求人が来ており、対応に苦慮。</a:t>
            </a:r>
            <a:endParaRPr kumimoji="1" lang="en-US" altLang="ja-JP" sz="2800" b="1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66B31204-5BB0-DFE7-C560-BF16F6B404EA}"/>
              </a:ext>
            </a:extLst>
          </p:cNvPr>
          <p:cNvSpPr txBox="1"/>
          <p:nvPr/>
        </p:nvSpPr>
        <p:spPr>
          <a:xfrm>
            <a:off x="93735" y="6335145"/>
            <a:ext cx="7391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dirty="0"/>
              <a:t>調査の結果、米国では日本の会社には</a:t>
            </a:r>
          </a:p>
          <a:p>
            <a:r>
              <a:rPr lang="ja-JP" altLang="en-US" sz="2400" b="1" dirty="0"/>
              <a:t>「ユーホー」の専門家が多数いると信じられて</a:t>
            </a:r>
            <a:endParaRPr lang="en-US" altLang="ja-JP" sz="2400" b="1" dirty="0"/>
          </a:p>
          <a:p>
            <a:r>
              <a:rPr lang="ja-JP" altLang="en-US" sz="2400" b="1" dirty="0"/>
              <a:t>おりそれに基づいて募集したとのこと。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xmlns="" id="{FA6115CA-03B8-AF5D-D5BA-0987FB4CDF1C}"/>
              </a:ext>
            </a:extLst>
          </p:cNvPr>
          <p:cNvSpPr txBox="1"/>
          <p:nvPr/>
        </p:nvSpPr>
        <p:spPr>
          <a:xfrm flipH="1">
            <a:off x="4789852" y="8551137"/>
            <a:ext cx="4325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dirty="0"/>
              <a:t>】</a:t>
            </a:r>
            <a:r>
              <a:rPr kumimoji="1" lang="ja-JP" altLang="en-US" dirty="0"/>
              <a:t>；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xmlns="" id="{26E05A23-2E84-9677-F5AB-81E3E4F6BF95}"/>
              </a:ext>
            </a:extLst>
          </p:cNvPr>
          <p:cNvSpPr txBox="1"/>
          <p:nvPr/>
        </p:nvSpPr>
        <p:spPr>
          <a:xfrm>
            <a:off x="93735" y="7720140"/>
            <a:ext cx="69237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dirty="0">
                <a:solidFill>
                  <a:srgbClr val="0070C0"/>
                </a:solidFill>
              </a:rPr>
              <a:t>日本で「ユーホー</a:t>
            </a:r>
            <a:r>
              <a:rPr lang="ja-JP" altLang="en-US" sz="2400" b="1" dirty="0" smtClean="0">
                <a:solidFill>
                  <a:srgbClr val="0070C0"/>
                </a:solidFill>
              </a:rPr>
              <a:t>」とは</a:t>
            </a:r>
            <a:r>
              <a:rPr lang="ja-JP" altLang="en-US" sz="2400" b="1" dirty="0">
                <a:solidFill>
                  <a:srgbClr val="0070C0"/>
                </a:solidFill>
              </a:rPr>
              <a:t>、「</a:t>
            </a:r>
            <a:r>
              <a:rPr lang="ja-JP" altLang="en-US" sz="2400" b="1" dirty="0">
                <a:solidFill>
                  <a:srgbClr val="FF0000"/>
                </a:solidFill>
              </a:rPr>
              <a:t>有</a:t>
            </a:r>
            <a:r>
              <a:rPr lang="ja-JP" altLang="en-US" sz="2400" b="1" dirty="0"/>
              <a:t>価証券</a:t>
            </a:r>
            <a:r>
              <a:rPr lang="ja-JP" altLang="en-US" sz="2400" b="1" dirty="0">
                <a:solidFill>
                  <a:srgbClr val="FF0000"/>
                </a:solidFill>
              </a:rPr>
              <a:t>報</a:t>
            </a:r>
            <a:r>
              <a:rPr lang="ja-JP" altLang="en-US" sz="2400" b="1" dirty="0"/>
              <a:t>告書</a:t>
            </a:r>
            <a:r>
              <a:rPr lang="ja-JP" altLang="en-US" sz="2400" b="1" dirty="0">
                <a:solidFill>
                  <a:srgbClr val="0070C0"/>
                </a:solidFill>
              </a:rPr>
              <a:t>」</a:t>
            </a:r>
          </a:p>
          <a:p>
            <a:r>
              <a:rPr lang="ja-JP" altLang="en-US" sz="2400" b="1" dirty="0">
                <a:solidFill>
                  <a:srgbClr val="0070C0"/>
                </a:solidFill>
              </a:rPr>
              <a:t>であることまでは知られていなかったようだ。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xmlns="" id="{2A6F89E5-351A-CCC4-2376-41DA923C59B2}"/>
              </a:ext>
            </a:extLst>
          </p:cNvPr>
          <p:cNvSpPr txBox="1"/>
          <p:nvPr/>
        </p:nvSpPr>
        <p:spPr>
          <a:xfrm flipH="1">
            <a:off x="180788" y="481533"/>
            <a:ext cx="531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ジージが孫に話す時事解説</a:t>
            </a:r>
            <a:r>
              <a:rPr kumimoji="1" lang="en-US" altLang="ja-JP" sz="3200" b="1" u="sng" dirty="0"/>
              <a:t> </a:t>
            </a:r>
            <a:endParaRPr kumimoji="1" lang="ja-JP" alt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354527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2" grpId="0"/>
      <p:bldP spid="1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3067</TotalTime>
  <Words>139</Words>
  <Application>Microsoft Office PowerPoint</Application>
  <PresentationFormat>画面に合わせる (4:3)</PresentationFormat>
  <Paragraphs>15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HGP創英角ｺﾞｼｯｸUB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三浦 邦夫</cp:lastModifiedBy>
  <cp:revision>162</cp:revision>
  <cp:lastPrinted>2022-05-23T00:22:44Z</cp:lastPrinted>
  <dcterms:created xsi:type="dcterms:W3CDTF">2021-09-11T12:07:54Z</dcterms:created>
  <dcterms:modified xsi:type="dcterms:W3CDTF">2022-07-24T23:45:41Z</dcterms:modified>
</cp:coreProperties>
</file>